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6" d="100"/>
          <a:sy n="36" d="100"/>
        </p:scale>
        <p:origin x="-148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E28D9-9385-40A9-B6ED-9E15D3EB6CF3}" type="datetimeFigureOut">
              <a:rPr lang="en-IN" smtClean="0"/>
              <a:t>18/02/2020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A2867-722D-4775-ACF0-08697614982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E28D9-9385-40A9-B6ED-9E15D3EB6CF3}" type="datetimeFigureOut">
              <a:rPr lang="en-IN" smtClean="0"/>
              <a:t>18/02/2020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A2867-722D-4775-ACF0-08697614982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E28D9-9385-40A9-B6ED-9E15D3EB6CF3}" type="datetimeFigureOut">
              <a:rPr lang="en-IN" smtClean="0"/>
              <a:t>18/02/2020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A2867-722D-4775-ACF0-08697614982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E28D9-9385-40A9-B6ED-9E15D3EB6CF3}" type="datetimeFigureOut">
              <a:rPr lang="en-IN" smtClean="0"/>
              <a:t>18/02/2020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A2867-722D-4775-ACF0-08697614982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E28D9-9385-40A9-B6ED-9E15D3EB6CF3}" type="datetimeFigureOut">
              <a:rPr lang="en-IN" smtClean="0"/>
              <a:t>18/02/2020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A2867-722D-4775-ACF0-08697614982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E28D9-9385-40A9-B6ED-9E15D3EB6CF3}" type="datetimeFigureOut">
              <a:rPr lang="en-IN" smtClean="0"/>
              <a:t>18/02/2020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A2867-722D-4775-ACF0-08697614982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E28D9-9385-40A9-B6ED-9E15D3EB6CF3}" type="datetimeFigureOut">
              <a:rPr lang="en-IN" smtClean="0"/>
              <a:t>18/02/2020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A2867-722D-4775-ACF0-08697614982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E28D9-9385-40A9-B6ED-9E15D3EB6CF3}" type="datetimeFigureOut">
              <a:rPr lang="en-IN" smtClean="0"/>
              <a:t>18/02/2020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A2867-722D-4775-ACF0-08697614982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E28D9-9385-40A9-B6ED-9E15D3EB6CF3}" type="datetimeFigureOut">
              <a:rPr lang="en-IN" smtClean="0"/>
              <a:t>18/02/2020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A2867-722D-4775-ACF0-08697614982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E28D9-9385-40A9-B6ED-9E15D3EB6CF3}" type="datetimeFigureOut">
              <a:rPr lang="en-IN" smtClean="0"/>
              <a:t>18/02/2020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A2867-722D-4775-ACF0-08697614982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E28D9-9385-40A9-B6ED-9E15D3EB6CF3}" type="datetimeFigureOut">
              <a:rPr lang="en-IN" smtClean="0"/>
              <a:t>18/02/2020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A2867-722D-4775-ACF0-08697614982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E28D9-9385-40A9-B6ED-9E15D3EB6CF3}" type="datetimeFigureOut">
              <a:rPr lang="en-IN" smtClean="0"/>
              <a:t>18/02/2020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A2867-722D-4775-ACF0-086976149824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image1.png"/>
          <p:cNvPicPr/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Monica</dc:creator>
  <cp:lastModifiedBy>Monica</cp:lastModifiedBy>
  <cp:revision>1</cp:revision>
  <dcterms:created xsi:type="dcterms:W3CDTF">2020-02-18T11:14:54Z</dcterms:created>
  <dcterms:modified xsi:type="dcterms:W3CDTF">2020-02-18T11:16:44Z</dcterms:modified>
</cp:coreProperties>
</file>